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g" ContentType="image/jpe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7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viewProps.xml" ContentType="application/vnd.openxmlformats-officedocument.presentationml.viewProps+xml"/>
  <Override PartName="/customXml/item2.xml" ContentType="application/xml"/>
  <Override PartName="/customXml/itemProps21.xml" ContentType="application/vnd.openxmlformats-officedocument.customXmlProperties+xml"/>
  <Override PartName="/ppt/slides/slide2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customXml/item12.xml" ContentType="application/xml"/>
  <Override PartName="/customXml/itemProps12.xml" ContentType="application/vnd.openxmlformats-officedocument.customXmlProperties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authors.xml" ContentType="application/vnd.ms-powerpoint.authors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slides/slide46.xml" ContentType="application/vnd.openxmlformats-officedocument.presentationml.slide+xml"/>
  <Override PartName="/ppt/tableStyles.xml" ContentType="application/vnd.openxmlformats-officedocument.presentationml.tableStyle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3.xml" ContentType="application/xml"/>
  <Override PartName="/customXml/itemProps33.xml" ContentType="application/vnd.openxmlformats-officedocument.customXmlProperties+xml"/>
  <Override PartName="/ppt/slides/slide37.xml" ContentType="application/vnd.openxmlformats-officedocument.presentationml.slide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7858"/>
    <a:srgbClr val="AEA88A"/>
    <a:srgbClr val="192E31"/>
    <a:srgbClr val="FCD1A7"/>
    <a:srgbClr val="733512"/>
    <a:srgbClr val="205239"/>
    <a:srgbClr val="182B2F"/>
    <a:srgbClr val="CCAA83"/>
    <a:srgbClr val="08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2" autoAdjust="0"/>
    <p:restoredTop sz="95394" autoAdjust="0"/>
  </p:normalViewPr>
  <p:slideViewPr>
    <p:cSldViewPr snapToGrid="0">
      <p:cViewPr>
        <p:scale>
          <a:sx n="100" d="100"/>
          <a:sy n="100" d="100"/>
        </p:scale>
        <p:origin x="-878" y="-5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2.xml" Id="rId18" /><Relationship Type="http://schemas.openxmlformats.org/officeDocument/2006/relationships/slide" Target="/ppt/slides/slide22.xml" Id="rId3" /><Relationship Type="http://schemas.openxmlformats.org/officeDocument/2006/relationships/slide" Target="/ppt/slides/slide63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12.xml" Id="rId17" /><Relationship Type="http://schemas.openxmlformats.org/officeDocument/2006/relationships/slide" Target="/ppt/slides/slide14.xml" Id="rId2" /><Relationship Type="http://schemas.microsoft.com/office/2018/10/relationships/authors" Target="/ppt/authors.xml" Id="rId16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commentAuthors" Target="/ppt/commentAuthors.xml" Id="rId11" /><Relationship Type="http://schemas.openxmlformats.org/officeDocument/2006/relationships/slide" Target="/ppt/slides/slide46.xml" Id="rId5" /><Relationship Type="http://schemas.openxmlformats.org/officeDocument/2006/relationships/tableStyles" Target="/ppt/tableStyles.xml" Id="rId15" /><Relationship Type="http://schemas.openxmlformats.org/officeDocument/2006/relationships/handoutMaster" Target="/ppt/handoutMasters/handoutMaster11.xml" Id="rId10" /><Relationship Type="http://schemas.openxmlformats.org/officeDocument/2006/relationships/customXml" Target="/customXml/item33.xml" Id="rId19" /><Relationship Type="http://schemas.openxmlformats.org/officeDocument/2006/relationships/slide" Target="/ppt/slides/slide37.xml" Id="rId4" /><Relationship Type="http://schemas.openxmlformats.org/officeDocument/2006/relationships/notesMaster" Target="/ppt/notesMasters/notesMaster11.xml" Id="rId9" /><Relationship Type="http://schemas.openxmlformats.org/officeDocument/2006/relationships/theme" Target="/ppt/theme/theme11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E87E37-D01A-0A21-0C89-6DAC18E46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9ED09-2E11-B2D8-2EDE-1143D4084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75DA-97AC-44B9-8AA0-030ED526C949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4A6CD-3571-6201-65B0-4364EBF47C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F9931-1798-196B-48D7-03E4EFA997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A20D-E93E-47A6-9435-53777BAC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A3C9-B04A-5442-A52B-6A15432CBDFA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FE53-9F7C-8640-9A9C-886948BFF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FE53-9F7C-8640-9A9C-886948BFFA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3295"/>
      </p:ext>
    </p:extLst>
  </p:cSld>
  <p:clrMapOvr>
    <a:masterClrMapping/>
  </p:clrMapOvr>
</p:note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/Relationships>
</file>

<file path=ppt/slideLayouts/_rels/slideLayout4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AFFF6F-ABE8-AB90-4D77-E9C04FFF30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2016" y="1434813"/>
            <a:ext cx="8911590" cy="40272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AD5A9-3963-65D2-C483-6013B871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649" y="1817224"/>
            <a:ext cx="8168640" cy="3229336"/>
          </a:xfrm>
        </p:spPr>
        <p:txBody>
          <a:bodyPr tIns="274320">
            <a:normAutofit/>
          </a:bodyPr>
          <a:lstStyle>
            <a:lvl1pPr>
              <a:defRPr sz="800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93FFBED-F140-2865-A5FE-DB8FBEA9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-2361298" y="2652244"/>
            <a:ext cx="6296894" cy="15742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CF5C4A-B854-7C69-65D4-E6886DE8A3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2015" y="290947"/>
            <a:ext cx="8911589" cy="10704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EE688A8-94EF-1A35-156D-BB6340319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014" y="5533220"/>
            <a:ext cx="8911590" cy="10704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0C4722-1725-3AA3-CC69-A71352897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256406" y="2652246"/>
            <a:ext cx="6296892" cy="15742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4866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 + four Images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2DAB-6440-B226-3D22-FBC3C1C9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281" y="648183"/>
            <a:ext cx="3756949" cy="2627452"/>
          </a:xfrm>
        </p:spPr>
        <p:txBody>
          <a:bodyPr anchor="t">
            <a:noAutofit/>
          </a:bodyPr>
          <a:lstStyle>
            <a:lvl1pPr>
              <a:lnSpc>
                <a:spcPct val="70000"/>
              </a:lnSpc>
              <a:defRPr sz="5400" spc="3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5F5EB5-81B8-B9E6-F2A5-2F9EBCF5D3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900" y="3429000"/>
            <a:ext cx="3479158" cy="2780817"/>
          </a:xfrm>
          <a:custGeom>
            <a:avLst/>
            <a:gdLst>
              <a:gd name="connsiteX0" fmla="*/ 2839202 w 3479158"/>
              <a:gd name="connsiteY0" fmla="*/ 0 h 2780817"/>
              <a:gd name="connsiteX1" fmla="*/ 3013900 w 3479158"/>
              <a:gd name="connsiteY1" fmla="*/ 0 h 2780817"/>
              <a:gd name="connsiteX2" fmla="*/ 2982665 w 3479158"/>
              <a:gd name="connsiteY2" fmla="*/ 35410 h 2780817"/>
              <a:gd name="connsiteX3" fmla="*/ 2909074 w 3479158"/>
              <a:gd name="connsiteY3" fmla="*/ 76589 h 2780817"/>
              <a:gd name="connsiteX4" fmla="*/ 2843408 w 3479158"/>
              <a:gd name="connsiteY4" fmla="*/ 14011 h 2780817"/>
              <a:gd name="connsiteX5" fmla="*/ 0 w 3479158"/>
              <a:gd name="connsiteY5" fmla="*/ 0 h 2780817"/>
              <a:gd name="connsiteX6" fmla="*/ 2700482 w 3479158"/>
              <a:gd name="connsiteY6" fmla="*/ 0 h 2780817"/>
              <a:gd name="connsiteX7" fmla="*/ 2700686 w 3479158"/>
              <a:gd name="connsiteY7" fmla="*/ 692 h 2780817"/>
              <a:gd name="connsiteX8" fmla="*/ 2990280 w 3479158"/>
              <a:gd name="connsiteY8" fmla="*/ 159537 h 2780817"/>
              <a:gd name="connsiteX9" fmla="*/ 3165744 w 3479158"/>
              <a:gd name="connsiteY9" fmla="*/ 25080 h 2780817"/>
              <a:gd name="connsiteX10" fmla="*/ 3183870 w 3479158"/>
              <a:gd name="connsiteY10" fmla="*/ 0 h 2780817"/>
              <a:gd name="connsiteX11" fmla="*/ 3479158 w 3479158"/>
              <a:gd name="connsiteY11" fmla="*/ 0 h 2780817"/>
              <a:gd name="connsiteX12" fmla="*/ 3479158 w 3479158"/>
              <a:gd name="connsiteY12" fmla="*/ 2780817 h 2780817"/>
              <a:gd name="connsiteX13" fmla="*/ 0 w 3479158"/>
              <a:gd name="connsiteY13" fmla="*/ 2780817 h 278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9158" h="2780817">
                <a:moveTo>
                  <a:pt x="2839202" y="0"/>
                </a:moveTo>
                <a:lnTo>
                  <a:pt x="3013900" y="0"/>
                </a:lnTo>
                <a:lnTo>
                  <a:pt x="2982665" y="35410"/>
                </a:lnTo>
                <a:cubicBezTo>
                  <a:pt x="2960154" y="58024"/>
                  <a:pt x="2934790" y="76275"/>
                  <a:pt x="2909074" y="76589"/>
                </a:cubicBezTo>
                <a:cubicBezTo>
                  <a:pt x="2879936" y="76943"/>
                  <a:pt x="2857867" y="48376"/>
                  <a:pt x="2843408" y="14011"/>
                </a:cubicBezTo>
                <a:close/>
                <a:moveTo>
                  <a:pt x="0" y="0"/>
                </a:moveTo>
                <a:lnTo>
                  <a:pt x="2700482" y="0"/>
                </a:lnTo>
                <a:lnTo>
                  <a:pt x="2700686" y="692"/>
                </a:lnTo>
                <a:cubicBezTo>
                  <a:pt x="2746271" y="113941"/>
                  <a:pt x="2867848" y="190184"/>
                  <a:pt x="2990280" y="159537"/>
                </a:cubicBezTo>
                <a:cubicBezTo>
                  <a:pt x="3065047" y="140823"/>
                  <a:pt x="3118730" y="82662"/>
                  <a:pt x="3165744" y="25080"/>
                </a:cubicBezTo>
                <a:lnTo>
                  <a:pt x="3183870" y="0"/>
                </a:lnTo>
                <a:lnTo>
                  <a:pt x="3479158" y="0"/>
                </a:lnTo>
                <a:lnTo>
                  <a:pt x="3479158" y="2780817"/>
                </a:lnTo>
                <a:lnTo>
                  <a:pt x="0" y="27808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A7CB17-69E9-F657-C532-10361C524F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803" y="0"/>
            <a:ext cx="2585979" cy="4444678"/>
          </a:xfrm>
          <a:custGeom>
            <a:avLst/>
            <a:gdLst>
              <a:gd name="connsiteX0" fmla="*/ 0 w 2585979"/>
              <a:gd name="connsiteY0" fmla="*/ 0 h 4444678"/>
              <a:gd name="connsiteX1" fmla="*/ 2585979 w 2585979"/>
              <a:gd name="connsiteY1" fmla="*/ 0 h 4444678"/>
              <a:gd name="connsiteX2" fmla="*/ 2585979 w 2585979"/>
              <a:gd name="connsiteY2" fmla="*/ 4444678 h 4444678"/>
              <a:gd name="connsiteX3" fmla="*/ 0 w 2585979"/>
              <a:gd name="connsiteY3" fmla="*/ 4444678 h 4444678"/>
              <a:gd name="connsiteX4" fmla="*/ 0 w 2585979"/>
              <a:gd name="connsiteY4" fmla="*/ 3728406 h 4444678"/>
              <a:gd name="connsiteX5" fmla="*/ 8088 w 2585979"/>
              <a:gd name="connsiteY5" fmla="*/ 3736119 h 4444678"/>
              <a:gd name="connsiteX6" fmla="*/ 40543 w 2585979"/>
              <a:gd name="connsiteY6" fmla="*/ 3767068 h 4444678"/>
              <a:gd name="connsiteX7" fmla="*/ 106541 w 2585979"/>
              <a:gd name="connsiteY7" fmla="*/ 3830008 h 4444678"/>
              <a:gd name="connsiteX8" fmla="*/ 233088 w 2585979"/>
              <a:gd name="connsiteY8" fmla="*/ 3826001 h 4444678"/>
              <a:gd name="connsiteX9" fmla="*/ 323092 w 2585979"/>
              <a:gd name="connsiteY9" fmla="*/ 3492351 h 4444678"/>
              <a:gd name="connsiteX10" fmla="*/ 228102 w 2585979"/>
              <a:gd name="connsiteY10" fmla="*/ 3433437 h 4444678"/>
              <a:gd name="connsiteX11" fmla="*/ 228102 w 2585979"/>
              <a:gd name="connsiteY11" fmla="*/ 3433438 h 4444678"/>
              <a:gd name="connsiteX12" fmla="*/ 176994 w 2585979"/>
              <a:gd name="connsiteY12" fmla="*/ 3434999 h 4444678"/>
              <a:gd name="connsiteX13" fmla="*/ 101842 w 2585979"/>
              <a:gd name="connsiteY13" fmla="*/ 3468834 h 4444678"/>
              <a:gd name="connsiteX14" fmla="*/ 14062 w 2585979"/>
              <a:gd name="connsiteY14" fmla="*/ 3347589 h 4444678"/>
              <a:gd name="connsiteX15" fmla="*/ 0 w 2585979"/>
              <a:gd name="connsiteY15" fmla="*/ 3334083 h 444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5979" h="4444678">
                <a:moveTo>
                  <a:pt x="0" y="0"/>
                </a:moveTo>
                <a:lnTo>
                  <a:pt x="2585979" y="0"/>
                </a:lnTo>
                <a:lnTo>
                  <a:pt x="2585979" y="4444678"/>
                </a:lnTo>
                <a:lnTo>
                  <a:pt x="0" y="4444678"/>
                </a:lnTo>
                <a:lnTo>
                  <a:pt x="0" y="3728406"/>
                </a:lnTo>
                <a:lnTo>
                  <a:pt x="8088" y="3736119"/>
                </a:lnTo>
                <a:cubicBezTo>
                  <a:pt x="13410" y="3749114"/>
                  <a:pt x="27362" y="3759929"/>
                  <a:pt x="40543" y="3767068"/>
                </a:cubicBezTo>
                <a:cubicBezTo>
                  <a:pt x="62542" y="3788049"/>
                  <a:pt x="84543" y="3809028"/>
                  <a:pt x="106541" y="3830008"/>
                </a:cubicBezTo>
                <a:cubicBezTo>
                  <a:pt x="130603" y="3852955"/>
                  <a:pt x="224225" y="3877458"/>
                  <a:pt x="233088" y="3826001"/>
                </a:cubicBezTo>
                <a:cubicBezTo>
                  <a:pt x="252739" y="3711996"/>
                  <a:pt x="282748" y="3600731"/>
                  <a:pt x="323092" y="3492351"/>
                </a:cubicBezTo>
                <a:cubicBezTo>
                  <a:pt x="336589" y="3456079"/>
                  <a:pt x="274819" y="3428621"/>
                  <a:pt x="228102" y="3433437"/>
                </a:cubicBezTo>
                <a:lnTo>
                  <a:pt x="228102" y="3433438"/>
                </a:lnTo>
                <a:cubicBezTo>
                  <a:pt x="208552" y="3429370"/>
                  <a:pt x="188993" y="3429590"/>
                  <a:pt x="176994" y="3434999"/>
                </a:cubicBezTo>
                <a:cubicBezTo>
                  <a:pt x="151941" y="3446275"/>
                  <a:pt x="126895" y="3457557"/>
                  <a:pt x="101842" y="3468834"/>
                </a:cubicBezTo>
                <a:cubicBezTo>
                  <a:pt x="76438" y="3425864"/>
                  <a:pt x="46962" y="3385292"/>
                  <a:pt x="14062" y="3347589"/>
                </a:cubicBezTo>
                <a:lnTo>
                  <a:pt x="0" y="3334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3C92E9-8F51-2089-2A41-171E8D15D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70803" y="4653023"/>
            <a:ext cx="2585979" cy="22165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E6AF657-7089-3D18-7E27-11F51A2D58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56527" y="648182"/>
            <a:ext cx="4935473" cy="4247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ACFCE-F729-0223-05DE-A448A4361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7716" y="5451676"/>
            <a:ext cx="4564284" cy="1406324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Graphic 24">
            <a:extLst>
              <a:ext uri="{FF2B5EF4-FFF2-40B4-BE49-F238E27FC236}">
                <a16:creationId xmlns:a16="http://schemas.microsoft.com/office/drawing/2014/main" id="{98667B6C-D950-3C20-16A3-EE69A77FA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09341">
            <a:off x="2674613" y="2733120"/>
            <a:ext cx="2247901" cy="866683"/>
          </a:xfrm>
          <a:custGeom>
            <a:avLst/>
            <a:gdLst>
              <a:gd name="connsiteX0" fmla="*/ 2004680 w 2247901"/>
              <a:gd name="connsiteY0" fmla="*/ 107448 h 866683"/>
              <a:gd name="connsiteX1" fmla="*/ 2116028 w 2247901"/>
              <a:gd name="connsiteY1" fmla="*/ 97678 h 866683"/>
              <a:gd name="connsiteX2" fmla="*/ 2243949 w 2247901"/>
              <a:gd name="connsiteY2" fmla="*/ 418706 h 866683"/>
              <a:gd name="connsiteX3" fmla="*/ 2145050 w 2247901"/>
              <a:gd name="connsiteY3" fmla="*/ 497758 h 866683"/>
              <a:gd name="connsiteX4" fmla="*/ 2054496 w 2247901"/>
              <a:gd name="connsiteY4" fmla="*/ 486930 h 866683"/>
              <a:gd name="connsiteX5" fmla="*/ 2009967 w 2247901"/>
              <a:gd name="connsiteY5" fmla="*/ 481606 h 866683"/>
              <a:gd name="connsiteX6" fmla="*/ 1842736 w 2247901"/>
              <a:gd name="connsiteY6" fmla="*/ 461611 h 866683"/>
              <a:gd name="connsiteX7" fmla="*/ 1817124 w 2247901"/>
              <a:gd name="connsiteY7" fmla="*/ 406252 h 866683"/>
              <a:gd name="connsiteX8" fmla="*/ 1865263 w 2247901"/>
              <a:gd name="connsiteY8" fmla="*/ 319179 h 866683"/>
              <a:gd name="connsiteX9" fmla="*/ 1454221 w 2247901"/>
              <a:gd name="connsiteY9" fmla="*/ 252290 h 866683"/>
              <a:gd name="connsiteX10" fmla="*/ 1377916 w 2247901"/>
              <a:gd name="connsiteY10" fmla="*/ 267646 h 866683"/>
              <a:gd name="connsiteX11" fmla="*/ 1405720 w 2247901"/>
              <a:gd name="connsiteY11" fmla="*/ 353641 h 866683"/>
              <a:gd name="connsiteX12" fmla="*/ 1423674 w 2247901"/>
              <a:gd name="connsiteY12" fmla="*/ 568237 h 866683"/>
              <a:gd name="connsiteX13" fmla="*/ 1363800 w 2247901"/>
              <a:gd name="connsiteY13" fmla="*/ 781031 h 866683"/>
              <a:gd name="connsiteX14" fmla="*/ 1036779 w 2247901"/>
              <a:gd name="connsiteY14" fmla="*/ 827440 h 866683"/>
              <a:gd name="connsiteX15" fmla="*/ 951006 w 2247901"/>
              <a:gd name="connsiteY15" fmla="*/ 501043 h 866683"/>
              <a:gd name="connsiteX16" fmla="*/ 1202875 w 2247901"/>
              <a:gd name="connsiteY16" fmla="*/ 246531 h 866683"/>
              <a:gd name="connsiteX17" fmla="*/ 1082565 w 2247901"/>
              <a:gd name="connsiteY17" fmla="*/ 144878 h 866683"/>
              <a:gd name="connsiteX18" fmla="*/ 716016 w 2247901"/>
              <a:gd name="connsiteY18" fmla="*/ 112037 h 866683"/>
              <a:gd name="connsiteX19" fmla="*/ 134773 w 2247901"/>
              <a:gd name="connsiteY19" fmla="*/ 548455 h 866683"/>
              <a:gd name="connsiteX20" fmla="*/ 51739 w 2247901"/>
              <a:gd name="connsiteY20" fmla="*/ 603671 h 866683"/>
              <a:gd name="connsiteX21" fmla="*/ 3486 w 2247901"/>
              <a:gd name="connsiteY21" fmla="*/ 560910 h 866683"/>
              <a:gd name="connsiteX22" fmla="*/ 674917 w 2247901"/>
              <a:gd name="connsiteY22" fmla="*/ 29554 h 866683"/>
              <a:gd name="connsiteX23" fmla="*/ 1133305 w 2247901"/>
              <a:gd name="connsiteY23" fmla="*/ 35490 h 866683"/>
              <a:gd name="connsiteX24" fmla="*/ 1335444 w 2247901"/>
              <a:gd name="connsiteY24" fmla="*/ 189908 h 866683"/>
              <a:gd name="connsiteX25" fmla="*/ 1924823 w 2247901"/>
              <a:gd name="connsiteY25" fmla="*/ 211455 h 866683"/>
              <a:gd name="connsiteX26" fmla="*/ 1964704 w 2247901"/>
              <a:gd name="connsiteY26" fmla="*/ 139329 h 866683"/>
              <a:gd name="connsiteX27" fmla="*/ 2004680 w 2247901"/>
              <a:gd name="connsiteY27" fmla="*/ 107449 h 866683"/>
              <a:gd name="connsiteX28" fmla="*/ 1162947 w 2247901"/>
              <a:gd name="connsiteY28" fmla="*/ 382216 h 866683"/>
              <a:gd name="connsiteX29" fmla="*/ 1084642 w 2247901"/>
              <a:gd name="connsiteY29" fmla="*/ 686613 h 866683"/>
              <a:gd name="connsiteX30" fmla="*/ 1249081 w 2247901"/>
              <a:gd name="connsiteY30" fmla="*/ 763301 h 866683"/>
              <a:gd name="connsiteX31" fmla="*/ 1288143 w 2247901"/>
              <a:gd name="connsiteY31" fmla="*/ 598469 h 866683"/>
              <a:gd name="connsiteX32" fmla="*/ 1275218 w 2247901"/>
              <a:gd name="connsiteY32" fmla="*/ 416012 h 866683"/>
              <a:gd name="connsiteX33" fmla="*/ 1245538 w 2247901"/>
              <a:gd name="connsiteY33" fmla="*/ 321642 h 866683"/>
              <a:gd name="connsiteX34" fmla="*/ 1162947 w 2247901"/>
              <a:gd name="connsiteY34" fmla="*/ 382216 h 8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7901" h="866683">
                <a:moveTo>
                  <a:pt x="2004680" y="107448"/>
                </a:moveTo>
                <a:cubicBezTo>
                  <a:pt x="2039190" y="75594"/>
                  <a:pt x="2105093" y="60553"/>
                  <a:pt x="2116028" y="97678"/>
                </a:cubicBezTo>
                <a:cubicBezTo>
                  <a:pt x="2148689" y="208615"/>
                  <a:pt x="2191352" y="315668"/>
                  <a:pt x="2243949" y="418706"/>
                </a:cubicBezTo>
                <a:cubicBezTo>
                  <a:pt x="2267694" y="465209"/>
                  <a:pt x="2178064" y="501705"/>
                  <a:pt x="2145050" y="497758"/>
                </a:cubicBezTo>
                <a:cubicBezTo>
                  <a:pt x="2114866" y="494148"/>
                  <a:pt x="2084681" y="490540"/>
                  <a:pt x="2054496" y="486930"/>
                </a:cubicBezTo>
                <a:cubicBezTo>
                  <a:pt x="2039666" y="489114"/>
                  <a:pt x="2022016" y="488819"/>
                  <a:pt x="2009967" y="481606"/>
                </a:cubicBezTo>
                <a:cubicBezTo>
                  <a:pt x="1954227" y="474942"/>
                  <a:pt x="1898477" y="468276"/>
                  <a:pt x="1842736" y="461611"/>
                </a:cubicBezTo>
                <a:cubicBezTo>
                  <a:pt x="1810209" y="457721"/>
                  <a:pt x="1802389" y="432896"/>
                  <a:pt x="1817124" y="406252"/>
                </a:cubicBezTo>
                <a:cubicBezTo>
                  <a:pt x="1833173" y="377229"/>
                  <a:pt x="1849213" y="348204"/>
                  <a:pt x="1865263" y="319179"/>
                </a:cubicBezTo>
                <a:cubicBezTo>
                  <a:pt x="1739409" y="257350"/>
                  <a:pt x="1595620" y="233061"/>
                  <a:pt x="1454221" y="252290"/>
                </a:cubicBezTo>
                <a:cubicBezTo>
                  <a:pt x="1428742" y="255756"/>
                  <a:pt x="1403167" y="260886"/>
                  <a:pt x="1377916" y="267646"/>
                </a:cubicBezTo>
                <a:cubicBezTo>
                  <a:pt x="1389537" y="294935"/>
                  <a:pt x="1398891" y="323657"/>
                  <a:pt x="1405720" y="353641"/>
                </a:cubicBezTo>
                <a:cubicBezTo>
                  <a:pt x="1421760" y="424065"/>
                  <a:pt x="1426723" y="496167"/>
                  <a:pt x="1423674" y="568237"/>
                </a:cubicBezTo>
                <a:cubicBezTo>
                  <a:pt x="1420550" y="642508"/>
                  <a:pt x="1412435" y="721240"/>
                  <a:pt x="1363800" y="781031"/>
                </a:cubicBezTo>
                <a:cubicBezTo>
                  <a:pt x="1284162" y="878942"/>
                  <a:pt x="1141144" y="890775"/>
                  <a:pt x="1036779" y="827440"/>
                </a:cubicBezTo>
                <a:cubicBezTo>
                  <a:pt x="920869" y="757095"/>
                  <a:pt x="896580" y="620391"/>
                  <a:pt x="951006" y="501043"/>
                </a:cubicBezTo>
                <a:cubicBezTo>
                  <a:pt x="1001431" y="390479"/>
                  <a:pt x="1095967" y="304738"/>
                  <a:pt x="1202875" y="246531"/>
                </a:cubicBezTo>
                <a:cubicBezTo>
                  <a:pt x="1172062" y="204219"/>
                  <a:pt x="1132305" y="168781"/>
                  <a:pt x="1082565" y="144878"/>
                </a:cubicBezTo>
                <a:cubicBezTo>
                  <a:pt x="970989" y="91267"/>
                  <a:pt x="835876" y="89978"/>
                  <a:pt x="716016" y="112037"/>
                </a:cubicBezTo>
                <a:cubicBezTo>
                  <a:pt x="468471" y="157598"/>
                  <a:pt x="247051" y="323910"/>
                  <a:pt x="134773" y="548455"/>
                </a:cubicBezTo>
                <a:cubicBezTo>
                  <a:pt x="119296" y="579407"/>
                  <a:pt x="86707" y="600990"/>
                  <a:pt x="51739" y="603671"/>
                </a:cubicBezTo>
                <a:cubicBezTo>
                  <a:pt x="29382" y="605386"/>
                  <a:pt x="-12302" y="592483"/>
                  <a:pt x="3486" y="560910"/>
                </a:cubicBezTo>
                <a:cubicBezTo>
                  <a:pt x="135768" y="296363"/>
                  <a:pt x="386791" y="99798"/>
                  <a:pt x="674917" y="29554"/>
                </a:cubicBezTo>
                <a:cubicBezTo>
                  <a:pt x="822600" y="-6451"/>
                  <a:pt x="987915" y="-15208"/>
                  <a:pt x="1133305" y="35490"/>
                </a:cubicBezTo>
                <a:cubicBezTo>
                  <a:pt x="1219973" y="65713"/>
                  <a:pt x="1287581" y="119998"/>
                  <a:pt x="1335444" y="189908"/>
                </a:cubicBezTo>
                <a:cubicBezTo>
                  <a:pt x="1526964" y="127843"/>
                  <a:pt x="1740466" y="134768"/>
                  <a:pt x="1924823" y="211455"/>
                </a:cubicBezTo>
                <a:cubicBezTo>
                  <a:pt x="1938120" y="187413"/>
                  <a:pt x="1951407" y="163371"/>
                  <a:pt x="1964704" y="139329"/>
                </a:cubicBezTo>
                <a:cubicBezTo>
                  <a:pt x="1971067" y="127808"/>
                  <a:pt x="1986592" y="115909"/>
                  <a:pt x="2004680" y="107449"/>
                </a:cubicBezTo>
                <a:close/>
                <a:moveTo>
                  <a:pt x="1162947" y="382216"/>
                </a:moveTo>
                <a:cubicBezTo>
                  <a:pt x="1084270" y="455724"/>
                  <a:pt x="1016881" y="584493"/>
                  <a:pt x="1084642" y="686613"/>
                </a:cubicBezTo>
                <a:cubicBezTo>
                  <a:pt x="1109931" y="724736"/>
                  <a:pt x="1202856" y="798795"/>
                  <a:pt x="1249081" y="763301"/>
                </a:cubicBezTo>
                <a:cubicBezTo>
                  <a:pt x="1289877" y="731973"/>
                  <a:pt x="1286543" y="644056"/>
                  <a:pt x="1288143" y="598469"/>
                </a:cubicBezTo>
                <a:cubicBezTo>
                  <a:pt x="1290277" y="537665"/>
                  <a:pt x="1287505" y="475742"/>
                  <a:pt x="1275218" y="416012"/>
                </a:cubicBezTo>
                <a:cubicBezTo>
                  <a:pt x="1268531" y="383517"/>
                  <a:pt x="1258625" y="351746"/>
                  <a:pt x="1245538" y="321642"/>
                </a:cubicBezTo>
                <a:cubicBezTo>
                  <a:pt x="1215763" y="338772"/>
                  <a:pt x="1187893" y="358911"/>
                  <a:pt x="1162947" y="38221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5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 + three Images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2DAB-6440-B226-3D22-FBC3C1C9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153" y="3634450"/>
            <a:ext cx="3756949" cy="3009417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5400" spc="3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ACFCE-F729-0223-05DE-A448A4361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663" y="648183"/>
            <a:ext cx="3677418" cy="1406324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C9FBB7-0C60-0585-42BE-D7DB70B246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23" y="2176042"/>
            <a:ext cx="3703758" cy="403377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79E6FCE-790B-6642-2FDB-E40EBAB89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3574" y="0"/>
            <a:ext cx="6960103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3C92E9-8F51-2089-2A41-171E8D15D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3574" y="3634450"/>
            <a:ext cx="2210765" cy="323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5498D7E-7161-9211-9BDE-23084CA5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250104" y="3640016"/>
            <a:ext cx="243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 + four Images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2DAB-6440-B226-3D22-FBC3C1C9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087" y="370390"/>
            <a:ext cx="4557094" cy="1770929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5400" spc="3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C9FBB7-0C60-0585-42BE-D7DB70B246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3522" y="2176042"/>
            <a:ext cx="4409809" cy="257536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ACFCE-F729-0223-05DE-A448A4361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237" y="5185459"/>
            <a:ext cx="4557094" cy="1406324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79E6FCE-790B-6642-2FDB-E40EBAB89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87645" y="0"/>
            <a:ext cx="6056032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3C92E9-8F51-2089-2A41-171E8D15D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7645" y="3631557"/>
            <a:ext cx="2475737" cy="323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6AD1824-17BC-9C3F-8A0D-FFEC8763EF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7696" y="3628664"/>
            <a:ext cx="3984304" cy="257536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7986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 + four Images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2DAB-6440-B226-3D22-FBC3C1C9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8056" y="370388"/>
            <a:ext cx="4533943" cy="1770929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5400" spc="3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79E6FCE-790B-6642-2FDB-E40EBAB89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797" y="-8682"/>
            <a:ext cx="6056032" cy="286762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C9FBB7-0C60-0585-42BE-D7DB70B246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797" y="3080316"/>
            <a:ext cx="2384241" cy="31237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3C92E9-8F51-2089-2A41-171E8D15D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7351" y="3080316"/>
            <a:ext cx="3427478" cy="378636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6AD1824-17BC-9C3F-8A0D-FFEC8763EF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87566" y="2349660"/>
            <a:ext cx="5104433" cy="253485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ACFCE-F729-0223-05DE-A448A4361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4906" y="5428526"/>
            <a:ext cx="4067099" cy="1406324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2889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 + two Images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2DAB-6440-B226-3D22-FBC3C1C9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796" y="3692329"/>
            <a:ext cx="6083708" cy="1458409"/>
          </a:xfrm>
        </p:spPr>
        <p:txBody>
          <a:bodyPr tIns="0" bIns="0" anchor="ctr">
            <a:noAutofit/>
          </a:bodyPr>
          <a:lstStyle>
            <a:lvl1pPr algn="l">
              <a:lnSpc>
                <a:spcPct val="70000"/>
              </a:lnSpc>
              <a:defRPr sz="5400" spc="3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0ACFCE-F729-0223-05DE-A448A4361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796" y="5243332"/>
            <a:ext cx="5201418" cy="1406324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79E6FCE-790B-6642-2FDB-E40EBAB89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14937" y="2893"/>
            <a:ext cx="4447292" cy="307597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6AD1824-17BC-9C3F-8A0D-FFEC8763EF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3392" y="1"/>
            <a:ext cx="4530087" cy="688693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4803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D5A9-3963-65D2-C483-6013B871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41" y="4039566"/>
            <a:ext cx="6159934" cy="2548274"/>
          </a:xfrm>
        </p:spPr>
        <p:txBody>
          <a:bodyPr lIns="0" tIns="274320" bIns="228600" anchor="b">
            <a:normAutofit/>
          </a:bodyPr>
          <a:lstStyle>
            <a:lvl1pPr>
              <a:defRPr sz="800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93FFBED-F140-2865-A5FE-DB8FBEA95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H="1">
            <a:off x="-2314998" y="2652244"/>
            <a:ext cx="6296894" cy="15742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AFFF6F-ABE8-AB90-4D77-E9C04FFF30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86741" y="34274"/>
            <a:ext cx="8858816" cy="40052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DDEF34-599C-A1CA-7C74-F2440A9C2E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675" y="5193090"/>
            <a:ext cx="2724729" cy="1394749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accent6"/>
                </a:solidFill>
              </a:defRPr>
            </a:lvl2pPr>
            <a:lvl3pPr marL="914400" indent="0">
              <a:buNone/>
              <a:defRPr sz="16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0C4722-1725-3AA3-CC69-A71352897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8210106" y="2652246"/>
            <a:ext cx="6296892" cy="15742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39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D3F2-6DBF-7B98-7B0E-9B54E812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861529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1.xml" Id="rId7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57.xml" Id="rId5" /><Relationship Type="http://schemas.openxmlformats.org/officeDocument/2006/relationships/slideLayout" Target="/ppt/slideLayouts/slideLayout48.xml" Id="rId4" /><Relationship Type="http://schemas.openxmlformats.org/officeDocument/2006/relationships/theme" Target="/ppt/theme/theme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C864F-4EFB-489E-B557-560391F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9F9B-DFED-4109-87CC-AF0CB809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A68E-391F-4277-A9D3-A19C13BC0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F640-EA82-A543-89EC-580E11A1B194}" type="datetime1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F852-5EB9-4816-9B64-A8280088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A8D-9FCE-438D-B4F3-62E4065F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3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38.jp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5.xml" Id="rId1" /><Relationship Type="http://schemas.openxmlformats.org/officeDocument/2006/relationships/image" Target="/ppt/media/image52.svg" Id="rId5" /><Relationship Type="http://schemas.openxmlformats.org/officeDocument/2006/relationships/image" Target="/ppt/media/image4.pn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72.jpg" Id="rId3" /><Relationship Type="http://schemas.openxmlformats.org/officeDocument/2006/relationships/image" Target="/ppt/media/image63.jpg" Id="rId2" /><Relationship Type="http://schemas.openxmlformats.org/officeDocument/2006/relationships/slideLayout" Target="/ppt/slideLayouts/slideLayout24.xml" Id="rId1" /><Relationship Type="http://schemas.openxmlformats.org/officeDocument/2006/relationships/image" Target="/ppt/media/image94.jpg" Id="rId5" /><Relationship Type="http://schemas.openxmlformats.org/officeDocument/2006/relationships/image" Target="/ppt/media/image85.jpg" Id="rId4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1117.jpg" Id="rId3" /><Relationship Type="http://schemas.openxmlformats.org/officeDocument/2006/relationships/image" Target="/ppt/media/image1018.jpg" Id="rId2" /><Relationship Type="http://schemas.openxmlformats.org/officeDocument/2006/relationships/slideLayout" Target="/ppt/slideLayouts/slideLayout33.xml" Id="rId1" /><Relationship Type="http://schemas.openxmlformats.org/officeDocument/2006/relationships/image" Target="/ppt/media/image1219.jpg" Id="rId4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1413.jpg" Id="rId3" /><Relationship Type="http://schemas.openxmlformats.org/officeDocument/2006/relationships/image" Target="/ppt/media/image52.svg" Id="rId7" /><Relationship Type="http://schemas.openxmlformats.org/officeDocument/2006/relationships/image" Target="/ppt/media/image1314.jpg" Id="rId2" /><Relationship Type="http://schemas.openxmlformats.org/officeDocument/2006/relationships/slideLayout" Target="/ppt/slideLayouts/slideLayout48.xml" Id="rId1" /><Relationship Type="http://schemas.openxmlformats.org/officeDocument/2006/relationships/image" Target="/ppt/media/image4.png" Id="rId6" /><Relationship Type="http://schemas.openxmlformats.org/officeDocument/2006/relationships/image" Target="/ppt/media/image1615.jpg" Id="rId5" /><Relationship Type="http://schemas.openxmlformats.org/officeDocument/2006/relationships/image" Target="/ppt/media/image1516.jpg" Id="rId4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189.jpg" Id="rId3" /><Relationship Type="http://schemas.openxmlformats.org/officeDocument/2006/relationships/image" Target="/ppt/media/image52.svg" Id="rId7" /><Relationship Type="http://schemas.openxmlformats.org/officeDocument/2006/relationships/image" Target="/ppt/media/image1710.jpg" Id="rId2" /><Relationship Type="http://schemas.openxmlformats.org/officeDocument/2006/relationships/slideLayout" Target="/ppt/slideLayouts/slideLayout57.xml" Id="rId1" /><Relationship Type="http://schemas.openxmlformats.org/officeDocument/2006/relationships/image" Target="/ppt/media/image4.png" Id="rId6" /><Relationship Type="http://schemas.openxmlformats.org/officeDocument/2006/relationships/image" Target="/ppt/media/image2011.jpg" Id="rId5" /><Relationship Type="http://schemas.openxmlformats.org/officeDocument/2006/relationships/image" Target="/ppt/media/image1912.jpg" Id="rId4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image" Target="/ppt/media/image226.jpg" Id="rId3" /><Relationship Type="http://schemas.openxmlformats.org/officeDocument/2006/relationships/image" Target="/ppt/media/image217.jpg" Id="rId2" /><Relationship Type="http://schemas.openxmlformats.org/officeDocument/2006/relationships/slideLayout" Target="/ppt/slideLayouts/slideLayout66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23.jpg" Id="rId2" /><Relationship Type="http://schemas.openxmlformats.org/officeDocument/2006/relationships/slideLayout" Target="/ppt/slideLayouts/slideLayout71.xml" Id="rId1" /><Relationship Type="http://schemas.openxmlformats.org/officeDocument/2006/relationships/image" Target="/ppt/media/image52.sv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group of people wearing graduation caps">
            <a:extLst>
              <a:ext uri="{FF2B5EF4-FFF2-40B4-BE49-F238E27FC236}">
                <a16:creationId xmlns:a16="http://schemas.microsoft.com/office/drawing/2014/main" id="{E2670AD6-CAD1-EB8C-BEFF-B0F027C1FA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4" r="24"/>
          <a:stretch/>
        </p:blipFill>
        <p:spPr>
          <a:xfrm>
            <a:off x="1652016" y="1434813"/>
            <a:ext cx="8911590" cy="40272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9317F7-F887-804D-03B0-F840E4D4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649" y="1817224"/>
            <a:ext cx="8168640" cy="3229336"/>
          </a:xfrm>
        </p:spPr>
        <p:txBody>
          <a:bodyPr/>
          <a:lstStyle/>
          <a:p>
            <a:r>
              <a:rPr lang="en-US" dirty="0"/>
              <a:t>Class of 20xx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11222DD-5ED1-CD31-8D11-6C19CD61C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H="1">
            <a:off x="-2361298" y="2652244"/>
            <a:ext cx="6296894" cy="1574295"/>
          </a:xfrm>
        </p:spPr>
        <p:txBody>
          <a:bodyPr/>
          <a:lstStyle/>
          <a:p>
            <a:r>
              <a:rPr lang="en-US" dirty="0"/>
              <a:t>10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37DA-8639-5F34-C534-08AAAEFF10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2015" y="290947"/>
            <a:ext cx="8911589" cy="1070408"/>
          </a:xfrm>
        </p:spPr>
        <p:txBody>
          <a:bodyPr/>
          <a:lstStyle/>
          <a:p>
            <a:r>
              <a:rPr lang="en-US" dirty="0"/>
              <a:t>Lake Agate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87B5E1C-E1ED-5C4F-DA3B-6260885E4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014" y="5533220"/>
            <a:ext cx="8911590" cy="1070408"/>
          </a:xfrm>
        </p:spPr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19B3541-B7A5-9049-3F1B-BC0172ECD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8256406" y="2652246"/>
            <a:ext cx="6296892" cy="1574295"/>
          </a:xfrm>
        </p:spPr>
        <p:txBody>
          <a:bodyPr/>
          <a:lstStyle/>
          <a:p>
            <a:r>
              <a:rPr lang="en-US" dirty="0"/>
              <a:t>reunion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159B5B-9E03-0D6A-B91D-A3220822C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506534" y="2801366"/>
            <a:ext cx="4398337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AECF-368F-19C2-9D0B-868A5178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1" y="648183"/>
            <a:ext cx="3756949" cy="2627452"/>
          </a:xfrm>
        </p:spPr>
        <p:txBody>
          <a:bodyPr/>
          <a:lstStyle/>
          <a:p>
            <a:r>
              <a:rPr lang="en-US" dirty="0"/>
              <a:t>A trip down memory lane</a:t>
            </a:r>
          </a:p>
        </p:txBody>
      </p:sp>
      <p:pic>
        <p:nvPicPr>
          <p:cNvPr id="18" name="Picture Placeholder 17" descr="A football coach talking to a group of players">
            <a:extLst>
              <a:ext uri="{FF2B5EF4-FFF2-40B4-BE49-F238E27FC236}">
                <a16:creationId xmlns:a16="http://schemas.microsoft.com/office/drawing/2014/main" id="{03CF6C5D-85DB-9C83-63BB-B8EC0A4537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7" r="57"/>
          <a:stretch/>
        </p:blipFill>
        <p:spPr>
          <a:xfrm>
            <a:off x="792163" y="3429000"/>
            <a:ext cx="3478212" cy="2781300"/>
          </a:xfrm>
        </p:spPr>
      </p:pic>
      <p:pic>
        <p:nvPicPr>
          <p:cNvPr id="20" name="Picture Placeholder 19" descr="An aerial shot of students reading while sitting on the steps">
            <a:extLst>
              <a:ext uri="{FF2B5EF4-FFF2-40B4-BE49-F238E27FC236}">
                <a16:creationId xmlns:a16="http://schemas.microsoft.com/office/drawing/2014/main" id="{1EC6EF40-15F7-080C-173F-19212DDA45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89" b="189"/>
          <a:stretch/>
        </p:blipFill>
        <p:spPr>
          <a:xfrm>
            <a:off x="4470400" y="0"/>
            <a:ext cx="2586038" cy="4445000"/>
          </a:xfrm>
        </p:spPr>
      </p:pic>
      <p:pic>
        <p:nvPicPr>
          <p:cNvPr id="22" name="Picture Placeholder 21" descr="Two women holding skateboards">
            <a:extLst>
              <a:ext uri="{FF2B5EF4-FFF2-40B4-BE49-F238E27FC236}">
                <a16:creationId xmlns:a16="http://schemas.microsoft.com/office/drawing/2014/main" id="{5E93C081-5EB8-6B92-8FFE-C86119D4ACB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16" r="116"/>
          <a:stretch/>
        </p:blipFill>
        <p:spPr>
          <a:xfrm>
            <a:off x="4470803" y="4653023"/>
            <a:ext cx="2585979" cy="2216552"/>
          </a:xfrm>
        </p:spPr>
      </p:pic>
      <p:pic>
        <p:nvPicPr>
          <p:cNvPr id="24" name="Picture Placeholder 23" descr="A group of women in graduation caps and gowns">
            <a:extLst>
              <a:ext uri="{FF2B5EF4-FFF2-40B4-BE49-F238E27FC236}">
                <a16:creationId xmlns:a16="http://schemas.microsoft.com/office/drawing/2014/main" id="{B13552FB-A969-EF13-2798-3974BB3936E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37" b="37"/>
          <a:stretch/>
        </p:blipFill>
        <p:spPr>
          <a:xfrm>
            <a:off x="7256527" y="648182"/>
            <a:ext cx="4935473" cy="4247909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AFCB9-C620-91B4-FA37-36B758466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7716" y="5451676"/>
            <a:ext cx="4564284" cy="1406324"/>
          </a:xfrm>
        </p:spPr>
        <p:txBody>
          <a:bodyPr/>
          <a:lstStyle/>
          <a:p>
            <a:r>
              <a:rPr lang="en-US" dirty="0"/>
              <a:t>“DON’T COUNT THE YEARS, COUNT THE MEMORIES.”</a:t>
            </a:r>
          </a:p>
          <a:p>
            <a:r>
              <a:rPr lang="en-US" dirty="0"/>
              <a:t>- UNKNOWN</a:t>
            </a:r>
          </a:p>
        </p:txBody>
      </p:sp>
    </p:spTree>
    <p:extLst>
      <p:ext uri="{BB962C8B-B14F-4D97-AF65-F5344CB8AC3E}">
        <p14:creationId xmlns:p14="http://schemas.microsoft.com/office/powerpoint/2010/main" val="6583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D71B-E1AD-A6C7-54F2-CD2177EC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153" y="3634450"/>
            <a:ext cx="3756949" cy="3009417"/>
          </a:xfrm>
        </p:spPr>
        <p:txBody>
          <a:bodyPr/>
          <a:lstStyle/>
          <a:p>
            <a:r>
              <a:rPr lang="en-US" dirty="0"/>
              <a:t>THE GOLDEN YEARS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243494-A440-E4A7-B87A-DF95C6F279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663" y="648183"/>
            <a:ext cx="3677418" cy="1406324"/>
          </a:xfrm>
        </p:spPr>
        <p:txBody>
          <a:bodyPr/>
          <a:lstStyle/>
          <a:p>
            <a:r>
              <a:rPr lang="en-US" dirty="0"/>
              <a:t>“THE ROOTS OF EDUCATION ARE BITTER, BUT THE FRUIT IS SWEET.”</a:t>
            </a:r>
          </a:p>
          <a:p>
            <a:r>
              <a:rPr lang="en-US" dirty="0"/>
              <a:t>- ARISTOTLE</a:t>
            </a:r>
          </a:p>
        </p:txBody>
      </p:sp>
      <p:pic>
        <p:nvPicPr>
          <p:cNvPr id="8" name="Picture Placeholder 7" descr="A group of people in graduation gowns">
            <a:extLst>
              <a:ext uri="{FF2B5EF4-FFF2-40B4-BE49-F238E27FC236}">
                <a16:creationId xmlns:a16="http://schemas.microsoft.com/office/drawing/2014/main" id="{E7D06CBD-5A1D-4A3E-87DB-FDD49A721A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14" b="214"/>
          <a:stretch/>
        </p:blipFill>
        <p:spPr>
          <a:xfrm>
            <a:off x="648323" y="2176042"/>
            <a:ext cx="3703758" cy="4033776"/>
          </a:xfrm>
        </p:spPr>
      </p:pic>
      <p:pic>
        <p:nvPicPr>
          <p:cNvPr id="10" name="Picture Placeholder 9" descr="A group of people sitting on a bench">
            <a:extLst>
              <a:ext uri="{FF2B5EF4-FFF2-40B4-BE49-F238E27FC236}">
                <a16:creationId xmlns:a16="http://schemas.microsoft.com/office/drawing/2014/main" id="{D04BCEA8-6886-C978-7DED-7AEDA776165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84" r="184"/>
          <a:stretch/>
        </p:blipFill>
        <p:spPr>
          <a:xfrm>
            <a:off x="4583574" y="0"/>
            <a:ext cx="6960103" cy="3429000"/>
          </a:xfrm>
        </p:spPr>
      </p:pic>
      <p:pic>
        <p:nvPicPr>
          <p:cNvPr id="12" name="Picture Placeholder 11" descr="A person holding a stack of books">
            <a:extLst>
              <a:ext uri="{FF2B5EF4-FFF2-40B4-BE49-F238E27FC236}">
                <a16:creationId xmlns:a16="http://schemas.microsoft.com/office/drawing/2014/main" id="{0520801F-47F4-9EA2-04CE-22DCA09411B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93" r="493"/>
          <a:stretch/>
        </p:blipFill>
        <p:spPr>
          <a:xfrm>
            <a:off x="4583574" y="3634450"/>
            <a:ext cx="2210765" cy="3235125"/>
          </a:xfrm>
        </p:spPr>
      </p:pic>
    </p:spTree>
    <p:extLst>
      <p:ext uri="{BB962C8B-B14F-4D97-AF65-F5344CB8AC3E}">
        <p14:creationId xmlns:p14="http://schemas.microsoft.com/office/powerpoint/2010/main" val="2721846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3092-D945-E858-9E21-6B875AD5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87" y="370390"/>
            <a:ext cx="4557094" cy="1770929"/>
          </a:xfrm>
        </p:spPr>
        <p:txBody>
          <a:bodyPr/>
          <a:lstStyle/>
          <a:p>
            <a:r>
              <a:rPr lang="en-US" dirty="0"/>
              <a:t>Friends forever</a:t>
            </a:r>
          </a:p>
        </p:txBody>
      </p:sp>
      <p:pic>
        <p:nvPicPr>
          <p:cNvPr id="39" name="Picture Placeholder 25" descr="A couple of women smiling">
            <a:extLst>
              <a:ext uri="{FF2B5EF4-FFF2-40B4-BE49-F238E27FC236}">
                <a16:creationId xmlns:a16="http://schemas.microsoft.com/office/drawing/2014/main" id="{7184AA62-399C-909D-F6CC-8EF237BBD8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6210" b="6210"/>
          <a:stretch/>
        </p:blipFill>
        <p:spPr>
          <a:xfrm>
            <a:off x="833522" y="2176042"/>
            <a:ext cx="4409809" cy="2575366"/>
          </a:xfr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70A91B-27A2-80AD-C2D0-7250AA960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37" y="5185459"/>
            <a:ext cx="4557094" cy="1406324"/>
          </a:xfrm>
        </p:spPr>
        <p:txBody>
          <a:bodyPr/>
          <a:lstStyle/>
          <a:p>
            <a:r>
              <a:rPr lang="en-US" dirty="0"/>
              <a:t>"A FRIEND IS SOMEONE WHO UNDERSTANDS YOUR PAST, BELIEVES IN YOUR FUTURE, AND ACCEPTS YOU JUST THE WAY YOU ARE.”</a:t>
            </a:r>
          </a:p>
          <a:p>
            <a:r>
              <a:rPr lang="en-US" dirty="0"/>
              <a:t>- UNKNOWN</a:t>
            </a:r>
          </a:p>
        </p:txBody>
      </p:sp>
      <p:pic>
        <p:nvPicPr>
          <p:cNvPr id="46" name="Picture Placeholder 21" descr="A group of women posing for a picture">
            <a:extLst>
              <a:ext uri="{FF2B5EF4-FFF2-40B4-BE49-F238E27FC236}">
                <a16:creationId xmlns:a16="http://schemas.microsoft.com/office/drawing/2014/main" id="{A244FA53-81D4-CC2D-9C33-EEE4F94B4A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7503" b="7503"/>
          <a:stretch/>
        </p:blipFill>
        <p:spPr>
          <a:xfrm>
            <a:off x="5487645" y="0"/>
            <a:ext cx="6056032" cy="3429000"/>
          </a:xfrm>
        </p:spPr>
      </p:pic>
      <p:pic>
        <p:nvPicPr>
          <p:cNvPr id="70" name="Picture Placeholder 69" descr="Two people hugging">
            <a:extLst>
              <a:ext uri="{FF2B5EF4-FFF2-40B4-BE49-F238E27FC236}">
                <a16:creationId xmlns:a16="http://schemas.microsoft.com/office/drawing/2014/main" id="{272B7CD8-6D92-454E-FDE8-BBA96B5169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015" r="1015"/>
          <a:stretch/>
        </p:blipFill>
        <p:spPr>
          <a:xfrm>
            <a:off x="5487645" y="3631557"/>
            <a:ext cx="2475737" cy="3235125"/>
          </a:xfrm>
        </p:spPr>
      </p:pic>
      <p:pic>
        <p:nvPicPr>
          <p:cNvPr id="60" name="Picture Placeholder 7" descr="A group of people posing for a photo">
            <a:extLst>
              <a:ext uri="{FF2B5EF4-FFF2-40B4-BE49-F238E27FC236}">
                <a16:creationId xmlns:a16="http://schemas.microsoft.com/office/drawing/2014/main" id="{10BA3448-4BBB-8CEB-F0D8-A0BFE992BD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t="1534" b="1534"/>
          <a:stretch/>
        </p:blipFill>
        <p:spPr>
          <a:xfrm>
            <a:off x="8207696" y="3628664"/>
            <a:ext cx="3984304" cy="2575366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C3DE4F2-6445-0A6E-CAE8-E1FB8CD3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52004" y="809845"/>
            <a:ext cx="4398337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4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F140-FF0E-0133-60E9-8C539F6F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056" y="370388"/>
            <a:ext cx="4533943" cy="1770929"/>
          </a:xfrm>
        </p:spPr>
        <p:txBody>
          <a:bodyPr/>
          <a:lstStyle/>
          <a:p>
            <a:r>
              <a:rPr lang="en-US" dirty="0"/>
              <a:t>BETTER TOGETHER</a:t>
            </a:r>
          </a:p>
        </p:txBody>
      </p:sp>
      <p:pic>
        <p:nvPicPr>
          <p:cNvPr id="13" name="Picture Placeholder 12" descr="A group of people sitting together">
            <a:extLst>
              <a:ext uri="{FF2B5EF4-FFF2-40B4-BE49-F238E27FC236}">
                <a16:creationId xmlns:a16="http://schemas.microsoft.com/office/drawing/2014/main" id="{D35EAA77-CE34-F47F-C552-8F9FFDD334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9" b="59"/>
          <a:stretch/>
        </p:blipFill>
        <p:spPr>
          <a:xfrm>
            <a:off x="798797" y="-8682"/>
            <a:ext cx="6056032" cy="2867629"/>
          </a:xfrm>
        </p:spPr>
      </p:pic>
      <p:pic>
        <p:nvPicPr>
          <p:cNvPr id="15" name="Picture Placeholder 14" descr="A group of women sitting on a couch">
            <a:extLst>
              <a:ext uri="{FF2B5EF4-FFF2-40B4-BE49-F238E27FC236}">
                <a16:creationId xmlns:a16="http://schemas.microsoft.com/office/drawing/2014/main" id="{E1F709A4-55BA-2E7E-1160-8997B0694A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13" r="713"/>
          <a:stretch/>
        </p:blipFill>
        <p:spPr>
          <a:xfrm>
            <a:off x="798797" y="3080316"/>
            <a:ext cx="2384241" cy="3123713"/>
          </a:xfrm>
        </p:spPr>
      </p:pic>
      <p:pic>
        <p:nvPicPr>
          <p:cNvPr id="17" name="Picture Placeholder 16" descr="A group of people sitting together">
            <a:extLst>
              <a:ext uri="{FF2B5EF4-FFF2-40B4-BE49-F238E27FC236}">
                <a16:creationId xmlns:a16="http://schemas.microsoft.com/office/drawing/2014/main" id="{E4B43C22-9DF4-46B8-A97D-14D275D680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50" r="50"/>
          <a:stretch/>
        </p:blipFill>
        <p:spPr>
          <a:xfrm>
            <a:off x="3427351" y="3080316"/>
            <a:ext cx="3427478" cy="3786366"/>
          </a:xfrm>
        </p:spPr>
      </p:pic>
      <p:pic>
        <p:nvPicPr>
          <p:cNvPr id="19" name="Picture Placeholder 18" descr="A group of people sitting on a bench">
            <a:extLst>
              <a:ext uri="{FF2B5EF4-FFF2-40B4-BE49-F238E27FC236}">
                <a16:creationId xmlns:a16="http://schemas.microsoft.com/office/drawing/2014/main" id="{90D6BDE5-D041-6CC6-AEFB-A3500919CF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453" r="453"/>
          <a:stretch/>
        </p:blipFill>
        <p:spPr>
          <a:xfrm>
            <a:off x="7087566" y="2349660"/>
            <a:ext cx="5104433" cy="253485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E9D7F-4A55-C74D-E7D6-61BF4C8C7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34906" y="5428526"/>
            <a:ext cx="4067099" cy="1406324"/>
          </a:xfrm>
        </p:spPr>
        <p:txBody>
          <a:bodyPr/>
          <a:lstStyle/>
          <a:p>
            <a:r>
              <a:rPr lang="en-US" dirty="0"/>
              <a:t>"WE MAY NOT HAVE IT ALL TOGETHER, BUT TOGETHER WE HAVE IT ALL." </a:t>
            </a:r>
          </a:p>
          <a:p>
            <a:r>
              <a:rPr lang="en-US" dirty="0"/>
              <a:t>- UNKNOWN.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35AFF9-6678-08D4-C149-5F777B6E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252011" y="771209"/>
            <a:ext cx="4398337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0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24C7-5C39-B0D4-EEC5-E62A10FE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96" y="3692329"/>
            <a:ext cx="6083708" cy="1458409"/>
          </a:xfrm>
        </p:spPr>
        <p:txBody>
          <a:bodyPr/>
          <a:lstStyle/>
          <a:p>
            <a:r>
              <a:rPr lang="en-US" dirty="0"/>
              <a:t>IN MEMORY OF MR. PEARSON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22A5F-4F78-D2BD-869B-65C880FA30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796" y="5243332"/>
            <a:ext cx="5201418" cy="1406324"/>
          </a:xfrm>
        </p:spPr>
        <p:txBody>
          <a:bodyPr/>
          <a:lstStyle/>
          <a:p>
            <a:r>
              <a:rPr lang="en-US" dirty="0"/>
              <a:t>"TO THIS END, THE GREATEST ASSET OF A SCHOOL IS THE PERSONALITY OF THE TEACHER." </a:t>
            </a:r>
          </a:p>
          <a:p>
            <a:r>
              <a:rPr lang="en-US" dirty="0"/>
              <a:t>- JOHN STRACHAN</a:t>
            </a:r>
          </a:p>
        </p:txBody>
      </p:sp>
      <p:pic>
        <p:nvPicPr>
          <p:cNvPr id="14" name="Picture Placeholder 25" descr="Two people hugging">
            <a:extLst>
              <a:ext uri="{FF2B5EF4-FFF2-40B4-BE49-F238E27FC236}">
                <a16:creationId xmlns:a16="http://schemas.microsoft.com/office/drawing/2014/main" id="{AD09AF54-6BC9-347E-E9C4-3C581EAD89E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19" r="1819"/>
          <a:stretch/>
        </p:blipFill>
        <p:spPr>
          <a:xfrm>
            <a:off x="2314937" y="2893"/>
            <a:ext cx="4447292" cy="3075973"/>
          </a:xfrm>
        </p:spPr>
      </p:pic>
      <p:pic>
        <p:nvPicPr>
          <p:cNvPr id="23" name="Picture Placeholder 22" descr="A person in glasses holding a pen">
            <a:extLst>
              <a:ext uri="{FF2B5EF4-FFF2-40B4-BE49-F238E27FC236}">
                <a16:creationId xmlns:a16="http://schemas.microsoft.com/office/drawing/2014/main" id="{E217D7A3-03BF-30B9-1691-F14B5990CCB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715" r="715"/>
          <a:stretch/>
        </p:blipFill>
        <p:spPr>
          <a:xfrm>
            <a:off x="6983392" y="1"/>
            <a:ext cx="4530087" cy="6886934"/>
          </a:xfrm>
        </p:spPr>
      </p:pic>
    </p:spTree>
    <p:extLst>
      <p:ext uri="{BB962C8B-B14F-4D97-AF65-F5344CB8AC3E}">
        <p14:creationId xmlns:p14="http://schemas.microsoft.com/office/powerpoint/2010/main" val="34494489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3B5F56-CB51-BD0B-D05A-816072FC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41" y="4039566"/>
            <a:ext cx="6159934" cy="2548274"/>
          </a:xfrm>
        </p:spPr>
        <p:txBody>
          <a:bodyPr>
            <a:noAutofit/>
          </a:bodyPr>
          <a:lstStyle/>
          <a:p>
            <a:r>
              <a:rPr lang="en-US" dirty="0"/>
              <a:t>SEE YOU IN 10 YEARS!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DDD15-A7F7-5138-98BF-74A55762B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H="1">
            <a:off x="-2314998" y="2652244"/>
            <a:ext cx="6296894" cy="1574295"/>
          </a:xfrm>
        </p:spPr>
        <p:txBody>
          <a:bodyPr/>
          <a:lstStyle/>
          <a:p>
            <a:r>
              <a:rPr lang="en-US" dirty="0"/>
              <a:t>LAKE AGATE</a:t>
            </a:r>
          </a:p>
        </p:txBody>
      </p:sp>
      <p:pic>
        <p:nvPicPr>
          <p:cNvPr id="7" name="Picture Placeholder 38" descr="A group of people at a festival">
            <a:extLst>
              <a:ext uri="{FF2B5EF4-FFF2-40B4-BE49-F238E27FC236}">
                <a16:creationId xmlns:a16="http://schemas.microsoft.com/office/drawing/2014/main" id="{125F2737-F6CC-0F5F-4E87-849CA787BF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6089" b="16089"/>
          <a:stretch/>
        </p:blipFill>
        <p:spPr>
          <a:xfrm>
            <a:off x="1686741" y="34274"/>
            <a:ext cx="8858816" cy="4005291"/>
          </a:xfrm>
          <a:ln w="38100"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F6DEA2-AE8F-161E-7E23-73F6DCC8E2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6675" y="5193090"/>
            <a:ext cx="2724729" cy="1394749"/>
          </a:xfrm>
        </p:spPr>
        <p:txBody>
          <a:bodyPr/>
          <a:lstStyle/>
          <a:p>
            <a:r>
              <a:rPr lang="en-US" dirty="0"/>
              <a:t>“THE PAIN OF PARTING AGAIN IS NOTHING TO THE JOY OF MEETING AGAIN.”</a:t>
            </a:r>
          </a:p>
          <a:p>
            <a:r>
              <a:rPr lang="en-US" dirty="0"/>
              <a:t>- CHARLES DICKENS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6A87D-F388-526F-0008-2452C03316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8210106" y="2652246"/>
            <a:ext cx="6296892" cy="1574295"/>
          </a:xfrm>
        </p:spPr>
        <p:txBody>
          <a:bodyPr/>
          <a:lstStyle/>
          <a:p>
            <a:r>
              <a:rPr lang="en-US" dirty="0"/>
              <a:t>HIGH SCHOOL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778729-5201-668E-AF65-144D4DB7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587183" y="3989696"/>
            <a:ext cx="4398337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54746"/>
      </p:ext>
    </p:extLst>
  </p:cSld>
  <p:clrMapOvr>
    <a:masterClrMapping/>
  </p:clrMapOvr>
</p:sld>
</file>

<file path=ppt/theme/theme11.xml><?xml version="1.0" encoding="utf-8"?>
<a:theme xmlns:a="http://schemas.openxmlformats.org/drawingml/2006/main" name="Custom">
  <a:themeElements>
    <a:clrScheme name="School Reun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CE14"/>
      </a:accent1>
      <a:accent2>
        <a:srgbClr val="8649F9"/>
      </a:accent2>
      <a:accent3>
        <a:srgbClr val="D63630"/>
      </a:accent3>
      <a:accent4>
        <a:srgbClr val="495E57"/>
      </a:accent4>
      <a:accent5>
        <a:srgbClr val="EDEEFF"/>
      </a:accent5>
      <a:accent6>
        <a:srgbClr val="001B79"/>
      </a:accent6>
      <a:hlink>
        <a:srgbClr val="0563C1"/>
      </a:hlink>
      <a:folHlink>
        <a:srgbClr val="954F72"/>
      </a:folHlink>
    </a:clrScheme>
    <a:fontScheme name="Custom 129">
      <a:majorFont>
        <a:latin typeface="Grandview"/>
        <a:ea typeface=""/>
        <a:cs typeface=""/>
      </a:majorFont>
      <a:minorFont>
        <a:latin typeface="MV Bo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reunion slide show_Win32_SL_V5" id="{337DDD8E-115C-4AE1-A4A1-9E448E71F1F6}" vid="{41C5A146-EF28-4CF9-9B87-45188C44873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2.xml.rels>&#65279;<?xml version="1.0" encoding="utf-8"?><Relationships xmlns="http://schemas.openxmlformats.org/package/2006/relationships"><Relationship Type="http://schemas.openxmlformats.org/officeDocument/2006/relationships/customXmlProps" Target="/customXml/itemProps12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1.xml" Id="rId1" /></Relationships>
</file>

<file path=customXml/_rels/item33.xml.rels>&#65279;<?xml version="1.0" encoding="utf-8"?><Relationships xmlns="http://schemas.openxmlformats.org/package/2006/relationships"><Relationship Type="http://schemas.openxmlformats.org/officeDocument/2006/relationships/customXmlProps" Target="/customXml/itemProps33.xml" Id="rId1" /></Relationships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2.xml><?xml version="1.0" encoding="utf-8"?>
<ds:datastoreItem xmlns:ds="http://schemas.openxmlformats.org/officeDocument/2006/customXml" ds:itemID="{9DA2F66A-8833-4700-AF2F-5DE5FD81181B}"/>
</file>

<file path=customXml/itemProps21.xml><?xml version="1.0" encoding="utf-8"?>
<ds:datastoreItem xmlns:ds="http://schemas.openxmlformats.org/officeDocument/2006/customXml" ds:itemID="{DDF15BE4-ECAC-4656-B8AB-68B95F2BD308}"/>
</file>

<file path=customXml/itemProps33.xml><?xml version="1.0" encoding="utf-8"?>
<ds:datastoreItem xmlns:ds="http://schemas.openxmlformats.org/officeDocument/2006/customXml" ds:itemID="{DA47300D-AA9C-4430-81B8-39F48BDE5DD4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2</ap:TotalTime>
  <ap:Words>151</ap:Words>
  <ap:Application>Microsoft Office PowerPoint</ap:Application>
  <ap:PresentationFormat>Widescreen</ap:PresentationFormat>
  <ap:Paragraphs>26</ap:Paragraphs>
  <ap:Slides>7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ap:HeadingPairs>
  <ap:TitlesOfParts>
    <vt:vector baseType="lpstr" size="13">
      <vt:lpstr>Aptos</vt:lpstr>
      <vt:lpstr>Arial</vt:lpstr>
      <vt:lpstr>Calibri</vt:lpstr>
      <vt:lpstr>Grandview</vt:lpstr>
      <vt:lpstr>MV Boli</vt:lpstr>
      <vt:lpstr>Custom</vt:lpstr>
      <vt:lpstr>Class of 20xx</vt:lpstr>
      <vt:lpstr>A trip down memory lane</vt:lpstr>
      <vt:lpstr>THE GOLDEN YEARS</vt:lpstr>
      <vt:lpstr>Friends forever</vt:lpstr>
      <vt:lpstr>BETTER TOGETHER</vt:lpstr>
      <vt:lpstr>IN MEMORY OF MR. PEARSON</vt:lpstr>
      <vt:lpstr>SEE YOU IN 10 YEARS!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20xx</dc:title>
  <dcterms:created xsi:type="dcterms:W3CDTF">2024-03-06T20:22:38Z</dcterms:created>
  <dcterms:modified xsi:type="dcterms:W3CDTF">2024-06-17T22:01:47Z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